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8" d="100"/>
          <a:sy n="78" d="100"/>
        </p:scale>
        <p:origin x="303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C6DCB-1993-459F-8462-0E8820654197}" type="datetimeFigureOut">
              <a:rPr lang="en-GB" smtClean="0"/>
              <a:t>01/02/2017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03114-8743-498A-A6C6-C48B8750AA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88437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C6DCB-1993-459F-8462-0E8820654197}" type="datetimeFigureOut">
              <a:rPr lang="en-GB" smtClean="0"/>
              <a:t>01/02/2017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03114-8743-498A-A6C6-C48B8750AA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0903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C6DCB-1993-459F-8462-0E8820654197}" type="datetimeFigureOut">
              <a:rPr lang="en-GB" smtClean="0"/>
              <a:t>01/02/2017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03114-8743-498A-A6C6-C48B8750AA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64405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C6DCB-1993-459F-8462-0E8820654197}" type="datetimeFigureOut">
              <a:rPr lang="en-GB" smtClean="0"/>
              <a:t>01/02/2017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03114-8743-498A-A6C6-C48B8750AA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9760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C6DCB-1993-459F-8462-0E8820654197}" type="datetimeFigureOut">
              <a:rPr lang="en-GB" smtClean="0"/>
              <a:t>01/02/2017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03114-8743-498A-A6C6-C48B8750AA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3866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C6DCB-1993-459F-8462-0E8820654197}" type="datetimeFigureOut">
              <a:rPr lang="en-GB" smtClean="0"/>
              <a:t>01/02/2017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03114-8743-498A-A6C6-C48B8750AA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6816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C6DCB-1993-459F-8462-0E8820654197}" type="datetimeFigureOut">
              <a:rPr lang="en-GB" smtClean="0"/>
              <a:t>01/02/2017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03114-8743-498A-A6C6-C48B8750AA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45834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C6DCB-1993-459F-8462-0E8820654197}" type="datetimeFigureOut">
              <a:rPr lang="en-GB" smtClean="0"/>
              <a:t>01/02/2017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03114-8743-498A-A6C6-C48B8750AA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9772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C6DCB-1993-459F-8462-0E8820654197}" type="datetimeFigureOut">
              <a:rPr lang="en-GB" smtClean="0"/>
              <a:t>01/02/2017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03114-8743-498A-A6C6-C48B8750AA5E}" type="slidenum">
              <a:rPr lang="en-GB" smtClean="0"/>
              <a:t>‹#›</a:t>
            </a:fld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21633" y="18449"/>
            <a:ext cx="6614733" cy="9498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757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C6DCB-1993-459F-8462-0E8820654197}" type="datetimeFigureOut">
              <a:rPr lang="en-GB" smtClean="0"/>
              <a:t>01/02/2017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03114-8743-498A-A6C6-C48B8750AA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8573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C6DCB-1993-459F-8462-0E8820654197}" type="datetimeFigureOut">
              <a:rPr lang="en-GB" smtClean="0"/>
              <a:t>01/02/2017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03114-8743-498A-A6C6-C48B8750AA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8581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9C6DCB-1993-459F-8462-0E8820654197}" type="datetimeFigureOut">
              <a:rPr lang="en-GB" smtClean="0"/>
              <a:t>01/02/2017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103114-8743-498A-A6C6-C48B8750AA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932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72995" y="9502342"/>
            <a:ext cx="65627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i="1" dirty="0" smtClean="0"/>
              <a:t>Enter local contact details here if required</a:t>
            </a:r>
            <a:endParaRPr lang="en-GB" i="1" dirty="0"/>
          </a:p>
        </p:txBody>
      </p:sp>
    </p:spTree>
    <p:extLst>
      <p:ext uri="{BB962C8B-B14F-4D97-AF65-F5344CB8AC3E}">
        <p14:creationId xmlns:p14="http://schemas.microsoft.com/office/powerpoint/2010/main" val="32107491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7</Words>
  <Application>Microsoft Office PowerPoint</Application>
  <PresentationFormat>A4 Paper (210x297 mm)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Welsh Blood Service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ka124422</dc:creator>
  <cp:lastModifiedBy>ka124422</cp:lastModifiedBy>
  <cp:revision>1</cp:revision>
  <dcterms:created xsi:type="dcterms:W3CDTF">2017-02-01T16:17:39Z</dcterms:created>
  <dcterms:modified xsi:type="dcterms:W3CDTF">2017-02-01T16:22:05Z</dcterms:modified>
</cp:coreProperties>
</file>